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315" r:id="rId5"/>
    <p:sldId id="307" r:id="rId6"/>
    <p:sldId id="335" r:id="rId7"/>
    <p:sldId id="337" r:id="rId8"/>
    <p:sldId id="325" r:id="rId9"/>
    <p:sldId id="339" r:id="rId10"/>
    <p:sldId id="338" r:id="rId11"/>
    <p:sldId id="334" r:id="rId12"/>
    <p:sldId id="340" r:id="rId13"/>
    <p:sldId id="341" r:id="rId14"/>
    <p:sldId id="342" r:id="rId15"/>
    <p:sldId id="328" r:id="rId16"/>
    <p:sldId id="33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3C614-2338-A377-C297-753FD630E7DD}" name="Romi Verschoor" initials="RV" userId="S::rve@tg.nl::db379b68-79e0-4461-b420-f60a7e2692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61CBF4"/>
    <a:srgbClr val="C6C6C6"/>
    <a:srgbClr val="9D9D9C"/>
    <a:srgbClr val="878787"/>
    <a:srgbClr val="B2B2B2"/>
    <a:srgbClr val="F0CB7D"/>
    <a:srgbClr val="F7E1B7"/>
    <a:srgbClr val="FBF0DB"/>
    <a:srgbClr val="E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2B6FF-3A29-40B6-BF70-BB844A27B54F}" v="118" dt="2025-02-05T10:41:11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4694"/>
  </p:normalViewPr>
  <p:slideViewPr>
    <p:cSldViewPr snapToGrid="0" snapToObjects="1" showGuides="1">
      <p:cViewPr varScale="1">
        <p:scale>
          <a:sx n="59" d="100"/>
          <a:sy n="59" d="100"/>
        </p:scale>
        <p:origin x="113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 Verschoor" userId="db379b68-79e0-4461-b420-f60a7e269292" providerId="ADAL" clId="{C482B6FF-3A29-40B6-BF70-BB844A27B54F}"/>
    <pc:docChg chg="undo redo custSel addSld delSld modSld sldOrd">
      <pc:chgData name="Romi Verschoor" userId="db379b68-79e0-4461-b420-f60a7e269292" providerId="ADAL" clId="{C482B6FF-3A29-40B6-BF70-BB844A27B54F}" dt="2025-02-05T10:41:48.880" v="1108" actId="113"/>
      <pc:docMkLst>
        <pc:docMk/>
      </pc:docMkLst>
      <pc:sldChg chg="add del setBg">
        <pc:chgData name="Romi Verschoor" userId="db379b68-79e0-4461-b420-f60a7e269292" providerId="ADAL" clId="{C482B6FF-3A29-40B6-BF70-BB844A27B54F}" dt="2025-02-05T10:29:40.262" v="487"/>
        <pc:sldMkLst>
          <pc:docMk/>
          <pc:sldMk cId="1538539550" sldId="303"/>
        </pc:sldMkLst>
      </pc:sldChg>
      <pc:sldChg chg="add del">
        <pc:chgData name="Romi Verschoor" userId="db379b68-79e0-4461-b420-f60a7e269292" providerId="ADAL" clId="{C482B6FF-3A29-40B6-BF70-BB844A27B54F}" dt="2025-02-05T10:32:13.405" v="676" actId="47"/>
        <pc:sldMkLst>
          <pc:docMk/>
          <pc:sldMk cId="2322749678" sldId="304"/>
        </pc:sldMkLst>
      </pc:sldChg>
      <pc:sldChg chg="modSp mod">
        <pc:chgData name="Romi Verschoor" userId="db379b68-79e0-4461-b420-f60a7e269292" providerId="ADAL" clId="{C482B6FF-3A29-40B6-BF70-BB844A27B54F}" dt="2025-02-05T10:20:09.919" v="247" actId="20577"/>
        <pc:sldMkLst>
          <pc:docMk/>
          <pc:sldMk cId="806140787" sldId="307"/>
        </pc:sldMkLst>
        <pc:spChg chg="mod">
          <ac:chgData name="Romi Verschoor" userId="db379b68-79e0-4461-b420-f60a7e269292" providerId="ADAL" clId="{C482B6FF-3A29-40B6-BF70-BB844A27B54F}" dt="2025-02-05T10:20:09.919" v="247" actId="20577"/>
          <ac:spMkLst>
            <pc:docMk/>
            <pc:sldMk cId="806140787" sldId="307"/>
            <ac:spMk id="3" creationId="{18BB759A-122F-6016-F7D0-461488742023}"/>
          </ac:spMkLst>
        </pc:spChg>
        <pc:spChg chg="mod">
          <ac:chgData name="Romi Verschoor" userId="db379b68-79e0-4461-b420-f60a7e269292" providerId="ADAL" clId="{C482B6FF-3A29-40B6-BF70-BB844A27B54F}" dt="2025-02-05T10:20:02.700" v="243" actId="20577"/>
          <ac:spMkLst>
            <pc:docMk/>
            <pc:sldMk cId="806140787" sldId="307"/>
            <ac:spMk id="4" creationId="{035161FA-AD8B-1974-18FD-C57F6533EE21}"/>
          </ac:spMkLst>
        </pc:spChg>
      </pc:sldChg>
      <pc:sldChg chg="modSp mod">
        <pc:chgData name="Romi Verschoor" userId="db379b68-79e0-4461-b420-f60a7e269292" providerId="ADAL" clId="{C482B6FF-3A29-40B6-BF70-BB844A27B54F}" dt="2025-02-05T10:16:05.969" v="21" actId="20577"/>
        <pc:sldMkLst>
          <pc:docMk/>
          <pc:sldMk cId="3555445782" sldId="315"/>
        </pc:sldMkLst>
        <pc:spChg chg="mod">
          <ac:chgData name="Romi Verschoor" userId="db379b68-79e0-4461-b420-f60a7e269292" providerId="ADAL" clId="{C482B6FF-3A29-40B6-BF70-BB844A27B54F}" dt="2025-02-05T10:16:05.969" v="21" actId="20577"/>
          <ac:spMkLst>
            <pc:docMk/>
            <pc:sldMk cId="3555445782" sldId="315"/>
            <ac:spMk id="2" creationId="{E57AF670-34A2-76A5-6EC5-0ECDCA8EEBFD}"/>
          </ac:spMkLst>
        </pc:spChg>
      </pc:sldChg>
      <pc:sldChg chg="del">
        <pc:chgData name="Romi Verschoor" userId="db379b68-79e0-4461-b420-f60a7e269292" providerId="ADAL" clId="{C482B6FF-3A29-40B6-BF70-BB844A27B54F}" dt="2025-02-05T10:21:53.807" v="303" actId="47"/>
        <pc:sldMkLst>
          <pc:docMk/>
          <pc:sldMk cId="2551257210" sldId="323"/>
        </pc:sldMkLst>
      </pc:sldChg>
      <pc:sldChg chg="add del">
        <pc:chgData name="Romi Verschoor" userId="db379b68-79e0-4461-b420-f60a7e269292" providerId="ADAL" clId="{C482B6FF-3A29-40B6-BF70-BB844A27B54F}" dt="2025-02-05T10:29:40.262" v="487"/>
        <pc:sldMkLst>
          <pc:docMk/>
          <pc:sldMk cId="3436593160" sldId="323"/>
        </pc:sldMkLst>
      </pc:sldChg>
      <pc:sldChg chg="del">
        <pc:chgData name="Romi Verschoor" userId="db379b68-79e0-4461-b420-f60a7e269292" providerId="ADAL" clId="{C482B6FF-3A29-40B6-BF70-BB844A27B54F}" dt="2025-02-05T10:21:55.066" v="304" actId="47"/>
        <pc:sldMkLst>
          <pc:docMk/>
          <pc:sldMk cId="4181146664" sldId="324"/>
        </pc:sldMkLst>
      </pc:sldChg>
      <pc:sldChg chg="addSp delSp modSp mod">
        <pc:chgData name="Romi Verschoor" userId="db379b68-79e0-4461-b420-f60a7e269292" providerId="ADAL" clId="{C482B6FF-3A29-40B6-BF70-BB844A27B54F}" dt="2025-02-05T10:25:13.511" v="425" actId="478"/>
        <pc:sldMkLst>
          <pc:docMk/>
          <pc:sldMk cId="1224030841" sldId="325"/>
        </pc:sldMkLst>
        <pc:spChg chg="mod">
          <ac:chgData name="Romi Verschoor" userId="db379b68-79e0-4461-b420-f60a7e269292" providerId="ADAL" clId="{C482B6FF-3A29-40B6-BF70-BB844A27B54F}" dt="2025-02-05T10:22:03.549" v="334" actId="20577"/>
          <ac:spMkLst>
            <pc:docMk/>
            <pc:sldMk cId="1224030841" sldId="325"/>
            <ac:spMk id="2" creationId="{57B97AA2-373E-46CB-98BD-2866AE277E9C}"/>
          </ac:spMkLst>
        </pc:spChg>
        <pc:spChg chg="mod">
          <ac:chgData name="Romi Verschoor" userId="db379b68-79e0-4461-b420-f60a7e269292" providerId="ADAL" clId="{C482B6FF-3A29-40B6-BF70-BB844A27B54F}" dt="2025-02-05T10:24:29.195" v="416" actId="20577"/>
          <ac:spMkLst>
            <pc:docMk/>
            <pc:sldMk cId="1224030841" sldId="325"/>
            <ac:spMk id="3" creationId="{308FA784-A74D-9C08-36A1-A7383DA2D1C2}"/>
          </ac:spMkLst>
        </pc:spChg>
        <pc:picChg chg="del mod">
          <ac:chgData name="Romi Verschoor" userId="db379b68-79e0-4461-b420-f60a7e269292" providerId="ADAL" clId="{C482B6FF-3A29-40B6-BF70-BB844A27B54F}" dt="2025-02-05T10:25:13.511" v="425" actId="478"/>
          <ac:picMkLst>
            <pc:docMk/>
            <pc:sldMk cId="1224030841" sldId="325"/>
            <ac:picMk id="5" creationId="{E5370BB5-13FC-18B1-F7A0-19FB0FC45BF4}"/>
          </ac:picMkLst>
        </pc:picChg>
        <pc:picChg chg="add mod">
          <ac:chgData name="Romi Verschoor" userId="db379b68-79e0-4461-b420-f60a7e269292" providerId="ADAL" clId="{C482B6FF-3A29-40B6-BF70-BB844A27B54F}" dt="2025-02-05T10:25:01.648" v="423" actId="1076"/>
          <ac:picMkLst>
            <pc:docMk/>
            <pc:sldMk cId="1224030841" sldId="325"/>
            <ac:picMk id="3074" creationId="{E63768EB-23E3-42E9-FFA1-B6D46543304C}"/>
          </ac:picMkLst>
        </pc:picChg>
      </pc:sldChg>
      <pc:sldChg chg="add del">
        <pc:chgData name="Romi Verschoor" userId="db379b68-79e0-4461-b420-f60a7e269292" providerId="ADAL" clId="{C482B6FF-3A29-40B6-BF70-BB844A27B54F}" dt="2025-02-05T10:29:40.262" v="487"/>
        <pc:sldMkLst>
          <pc:docMk/>
          <pc:sldMk cId="4288773696" sldId="327"/>
        </pc:sldMkLst>
      </pc:sldChg>
      <pc:sldChg chg="addSp delSp modSp mod">
        <pc:chgData name="Romi Verschoor" userId="db379b68-79e0-4461-b420-f60a7e269292" providerId="ADAL" clId="{C482B6FF-3A29-40B6-BF70-BB844A27B54F}" dt="2025-02-05T10:41:48.880" v="1108" actId="113"/>
        <pc:sldMkLst>
          <pc:docMk/>
          <pc:sldMk cId="669926160" sldId="328"/>
        </pc:sldMkLst>
        <pc:spChg chg="del">
          <ac:chgData name="Romi Verschoor" userId="db379b68-79e0-4461-b420-f60a7e269292" providerId="ADAL" clId="{C482B6FF-3A29-40B6-BF70-BB844A27B54F}" dt="2025-02-05T10:36:34.335" v="841" actId="478"/>
          <ac:spMkLst>
            <pc:docMk/>
            <pc:sldMk cId="669926160" sldId="328"/>
            <ac:spMk id="3" creationId="{18BB759A-122F-6016-F7D0-461488742023}"/>
          </ac:spMkLst>
        </pc:spChg>
        <pc:spChg chg="mod">
          <ac:chgData name="Romi Verschoor" userId="db379b68-79e0-4461-b420-f60a7e269292" providerId="ADAL" clId="{C482B6FF-3A29-40B6-BF70-BB844A27B54F}" dt="2025-02-05T10:41:48.880" v="1108" actId="113"/>
          <ac:spMkLst>
            <pc:docMk/>
            <pc:sldMk cId="669926160" sldId="328"/>
            <ac:spMk id="4" creationId="{035161FA-AD8B-1974-18FD-C57F6533EE21}"/>
          </ac:spMkLst>
        </pc:spChg>
        <pc:spChg chg="add del mod">
          <ac:chgData name="Romi Verschoor" userId="db379b68-79e0-4461-b420-f60a7e269292" providerId="ADAL" clId="{C482B6FF-3A29-40B6-BF70-BB844A27B54F}" dt="2025-02-05T10:36:37.661" v="842" actId="478"/>
          <ac:spMkLst>
            <pc:docMk/>
            <pc:sldMk cId="669926160" sldId="328"/>
            <ac:spMk id="6" creationId="{2889CED0-9A87-42B9-A82D-E84F1E8AFA0D}"/>
          </ac:spMkLst>
        </pc:spChg>
        <pc:spChg chg="add mod">
          <ac:chgData name="Romi Verschoor" userId="db379b68-79e0-4461-b420-f60a7e269292" providerId="ADAL" clId="{C482B6FF-3A29-40B6-BF70-BB844A27B54F}" dt="2025-02-05T10:41:48.880" v="1108" actId="113"/>
          <ac:spMkLst>
            <pc:docMk/>
            <pc:sldMk cId="669926160" sldId="328"/>
            <ac:spMk id="7" creationId="{20BA1362-4F36-433A-5806-E89AA81C584D}"/>
          </ac:spMkLst>
        </pc:spChg>
      </pc:sldChg>
      <pc:sldChg chg="del">
        <pc:chgData name="Romi Verschoor" userId="db379b68-79e0-4461-b420-f60a7e269292" providerId="ADAL" clId="{C482B6FF-3A29-40B6-BF70-BB844A27B54F}" dt="2025-02-05T10:39:47.766" v="1015" actId="47"/>
        <pc:sldMkLst>
          <pc:docMk/>
          <pc:sldMk cId="2942103429" sldId="329"/>
        </pc:sldMkLst>
      </pc:sldChg>
      <pc:sldChg chg="add del setBg">
        <pc:chgData name="Romi Verschoor" userId="db379b68-79e0-4461-b420-f60a7e269292" providerId="ADAL" clId="{C482B6FF-3A29-40B6-BF70-BB844A27B54F}" dt="2025-02-05T10:29:40.262" v="487"/>
        <pc:sldMkLst>
          <pc:docMk/>
          <pc:sldMk cId="661473969" sldId="330"/>
        </pc:sldMkLst>
      </pc:sldChg>
      <pc:sldChg chg="add del setBg">
        <pc:chgData name="Romi Verschoor" userId="db379b68-79e0-4461-b420-f60a7e269292" providerId="ADAL" clId="{C482B6FF-3A29-40B6-BF70-BB844A27B54F}" dt="2025-02-05T10:29:40.262" v="487"/>
        <pc:sldMkLst>
          <pc:docMk/>
          <pc:sldMk cId="3139940937" sldId="331"/>
        </pc:sldMkLst>
      </pc:sldChg>
      <pc:sldChg chg="del">
        <pc:chgData name="Romi Verschoor" userId="db379b68-79e0-4461-b420-f60a7e269292" providerId="ADAL" clId="{C482B6FF-3A29-40B6-BF70-BB844A27B54F}" dt="2025-02-05T10:22:41.269" v="384" actId="47"/>
        <pc:sldMkLst>
          <pc:docMk/>
          <pc:sldMk cId="1482024999" sldId="332"/>
        </pc:sldMkLst>
      </pc:sldChg>
      <pc:sldChg chg="del">
        <pc:chgData name="Romi Verschoor" userId="db379b68-79e0-4461-b420-f60a7e269292" providerId="ADAL" clId="{C482B6FF-3A29-40B6-BF70-BB844A27B54F}" dt="2025-02-05T10:22:42.614" v="385" actId="47"/>
        <pc:sldMkLst>
          <pc:docMk/>
          <pc:sldMk cId="1714784533" sldId="333"/>
        </pc:sldMkLst>
      </pc:sldChg>
      <pc:sldChg chg="addSp delSp modSp mod ord">
        <pc:chgData name="Romi Verschoor" userId="db379b68-79e0-4461-b420-f60a7e269292" providerId="ADAL" clId="{C482B6FF-3A29-40B6-BF70-BB844A27B54F}" dt="2025-02-05T10:32:13.364" v="675" actId="1076"/>
        <pc:sldMkLst>
          <pc:docMk/>
          <pc:sldMk cId="4155669339" sldId="334"/>
        </pc:sldMkLst>
        <pc:spChg chg="mod">
          <ac:chgData name="Romi Verschoor" userId="db379b68-79e0-4461-b420-f60a7e269292" providerId="ADAL" clId="{C482B6FF-3A29-40B6-BF70-BB844A27B54F}" dt="2025-02-05T10:32:13.104" v="667" actId="20577"/>
          <ac:spMkLst>
            <pc:docMk/>
            <pc:sldMk cId="4155669339" sldId="334"/>
            <ac:spMk id="2" creationId="{5EBBE2EE-7842-280C-F38B-7135A48D197C}"/>
          </ac:spMkLst>
        </pc:spChg>
        <pc:spChg chg="add del mod">
          <ac:chgData name="Romi Verschoor" userId="db379b68-79e0-4461-b420-f60a7e269292" providerId="ADAL" clId="{C482B6FF-3A29-40B6-BF70-BB844A27B54F}" dt="2025-02-05T10:32:13.198" v="670" actId="14100"/>
          <ac:spMkLst>
            <pc:docMk/>
            <pc:sldMk cId="4155669339" sldId="334"/>
            <ac:spMk id="4" creationId="{0866D1BB-35F0-EF33-4C23-022830E601E1}"/>
          </ac:spMkLst>
        </pc:spChg>
        <pc:picChg chg="add del mod">
          <ac:chgData name="Romi Verschoor" userId="db379b68-79e0-4461-b420-f60a7e269292" providerId="ADAL" clId="{C482B6FF-3A29-40B6-BF70-BB844A27B54F}" dt="2025-02-05T10:32:13.364" v="675" actId="1076"/>
          <ac:picMkLst>
            <pc:docMk/>
            <pc:sldMk cId="4155669339" sldId="334"/>
            <ac:picMk id="5" creationId="{34E9B82F-8453-D440-F38B-A57932A5FCAE}"/>
          </ac:picMkLst>
        </pc:picChg>
        <pc:picChg chg="add del">
          <ac:chgData name="Romi Verschoor" userId="db379b68-79e0-4461-b420-f60a7e269292" providerId="ADAL" clId="{C482B6FF-3A29-40B6-BF70-BB844A27B54F}" dt="2025-02-05T10:32:13.137" v="668" actId="478"/>
          <ac:picMkLst>
            <pc:docMk/>
            <pc:sldMk cId="4155669339" sldId="334"/>
            <ac:picMk id="11" creationId="{A05574E4-BD3A-7B7E-A852-C0C153EB3FA0}"/>
          </ac:picMkLst>
        </pc:picChg>
        <pc:picChg chg="mod">
          <ac:chgData name="Romi Verschoor" userId="db379b68-79e0-4461-b420-f60a7e269292" providerId="ADAL" clId="{C482B6FF-3A29-40B6-BF70-BB844A27B54F}" dt="2025-02-05T10:32:13.231" v="671" actId="1076"/>
          <ac:picMkLst>
            <pc:docMk/>
            <pc:sldMk cId="4155669339" sldId="334"/>
            <ac:picMk id="13" creationId="{94BF026A-A7BA-FCF2-5F29-EB816D218077}"/>
          </ac:picMkLst>
        </pc:picChg>
      </pc:sldChg>
      <pc:sldChg chg="addSp delSp modSp mod">
        <pc:chgData name="Romi Verschoor" userId="db379b68-79e0-4461-b420-f60a7e269292" providerId="ADAL" clId="{C482B6FF-3A29-40B6-BF70-BB844A27B54F}" dt="2025-02-05T10:21:34.264" v="302" actId="1038"/>
        <pc:sldMkLst>
          <pc:docMk/>
          <pc:sldMk cId="3644367336" sldId="337"/>
        </pc:sldMkLst>
        <pc:spChg chg="add del mod">
          <ac:chgData name="Romi Verschoor" userId="db379b68-79e0-4461-b420-f60a7e269292" providerId="ADAL" clId="{C482B6FF-3A29-40B6-BF70-BB844A27B54F}" dt="2025-02-05T10:21:28.429" v="284" actId="478"/>
          <ac:spMkLst>
            <pc:docMk/>
            <pc:sldMk cId="3644367336" sldId="337"/>
            <ac:spMk id="196" creationId="{43483E72-0FF4-438D-F90A-3BA39C1A32A2}"/>
          </ac:spMkLst>
        </pc:spChg>
        <pc:picChg chg="add del mod">
          <ac:chgData name="Romi Verschoor" userId="db379b68-79e0-4461-b420-f60a7e269292" providerId="ADAL" clId="{C482B6FF-3A29-40B6-BF70-BB844A27B54F}" dt="2025-02-05T10:21:27.995" v="283" actId="478"/>
          <ac:picMkLst>
            <pc:docMk/>
            <pc:sldMk cId="3644367336" sldId="337"/>
            <ac:picMk id="194" creationId="{6C0B645B-B411-02E3-F0B8-16965A7BD623}"/>
          </ac:picMkLst>
        </pc:picChg>
        <pc:picChg chg="add del mod">
          <ac:chgData name="Romi Verschoor" userId="db379b68-79e0-4461-b420-f60a7e269292" providerId="ADAL" clId="{C482B6FF-3A29-40B6-BF70-BB844A27B54F}" dt="2025-02-05T10:21:34.264" v="302" actId="1038"/>
          <ac:picMkLst>
            <pc:docMk/>
            <pc:sldMk cId="3644367336" sldId="337"/>
            <ac:picMk id="2050" creationId="{29334A44-BBCF-0021-9FD0-48D7EBBAAD8B}"/>
          </ac:picMkLst>
        </pc:picChg>
      </pc:sldChg>
      <pc:sldChg chg="addSp delSp modSp add mod">
        <pc:chgData name="Romi Verschoor" userId="db379b68-79e0-4461-b420-f60a7e269292" providerId="ADAL" clId="{C482B6FF-3A29-40B6-BF70-BB844A27B54F}" dt="2025-02-05T10:32:12.834" v="659" actId="1076"/>
        <pc:sldMkLst>
          <pc:docMk/>
          <pc:sldMk cId="366443629" sldId="338"/>
        </pc:sldMkLst>
        <pc:spChg chg="mod">
          <ac:chgData name="Romi Verschoor" userId="db379b68-79e0-4461-b420-f60a7e269292" providerId="ADAL" clId="{C482B6FF-3A29-40B6-BF70-BB844A27B54F}" dt="2025-02-05T10:30:16.106" v="562" actId="20577"/>
          <ac:spMkLst>
            <pc:docMk/>
            <pc:sldMk cId="366443629" sldId="338"/>
            <ac:spMk id="2" creationId="{57B97AA2-373E-46CB-98BD-2866AE277E9C}"/>
          </ac:spMkLst>
        </pc:spChg>
        <pc:spChg chg="del mod">
          <ac:chgData name="Romi Verschoor" userId="db379b68-79e0-4461-b420-f60a7e269292" providerId="ADAL" clId="{C482B6FF-3A29-40B6-BF70-BB844A27B54F}" dt="2025-02-05T10:30:03.421" v="526" actId="478"/>
          <ac:spMkLst>
            <pc:docMk/>
            <pc:sldMk cId="366443629" sldId="338"/>
            <ac:spMk id="3" creationId="{308FA784-A74D-9C08-36A1-A7383DA2D1C2}"/>
          </ac:spMkLst>
        </pc:spChg>
        <pc:spChg chg="add del mod">
          <ac:chgData name="Romi Verschoor" userId="db379b68-79e0-4461-b420-f60a7e269292" providerId="ADAL" clId="{C482B6FF-3A29-40B6-BF70-BB844A27B54F}" dt="2025-02-05T10:30:05.707" v="527" actId="478"/>
          <ac:spMkLst>
            <pc:docMk/>
            <pc:sldMk cId="366443629" sldId="338"/>
            <ac:spMk id="4" creationId="{BB36A7CD-D3C4-5047-E23E-E7F8678C328C}"/>
          </ac:spMkLst>
        </pc:spChg>
        <pc:picChg chg="del mod">
          <ac:chgData name="Romi Verschoor" userId="db379b68-79e0-4461-b420-f60a7e269292" providerId="ADAL" clId="{C482B6FF-3A29-40B6-BF70-BB844A27B54F}" dt="2025-02-05T10:30:03.421" v="526" actId="478"/>
          <ac:picMkLst>
            <pc:docMk/>
            <pc:sldMk cId="366443629" sldId="338"/>
            <ac:picMk id="5" creationId="{E5370BB5-13FC-18B1-F7A0-19FB0FC45BF4}"/>
          </ac:picMkLst>
        </pc:picChg>
        <pc:picChg chg="del">
          <ac:chgData name="Romi Verschoor" userId="db379b68-79e0-4461-b420-f60a7e269292" providerId="ADAL" clId="{C482B6FF-3A29-40B6-BF70-BB844A27B54F}" dt="2025-02-05T10:25:22.295" v="427" actId="478"/>
          <ac:picMkLst>
            <pc:docMk/>
            <pc:sldMk cId="366443629" sldId="338"/>
            <ac:picMk id="6" creationId="{FDB4825D-A0D0-FE6A-37A4-35A348F91E03}"/>
          </ac:picMkLst>
        </pc:picChg>
        <pc:picChg chg="del">
          <ac:chgData name="Romi Verschoor" userId="db379b68-79e0-4461-b420-f60a7e269292" providerId="ADAL" clId="{C482B6FF-3A29-40B6-BF70-BB844A27B54F}" dt="2025-02-05T10:30:03.421" v="526" actId="478"/>
          <ac:picMkLst>
            <pc:docMk/>
            <pc:sldMk cId="366443629" sldId="338"/>
            <ac:picMk id="3074" creationId="{E63768EB-23E3-42E9-FFA1-B6D46543304C}"/>
          </ac:picMkLst>
        </pc:picChg>
        <pc:picChg chg="add mod">
          <ac:chgData name="Romi Verschoor" userId="db379b68-79e0-4461-b420-f60a7e269292" providerId="ADAL" clId="{C482B6FF-3A29-40B6-BF70-BB844A27B54F}" dt="2025-02-05T10:32:12.834" v="659" actId="1076"/>
          <ac:picMkLst>
            <pc:docMk/>
            <pc:sldMk cId="366443629" sldId="338"/>
            <ac:picMk id="4098" creationId="{95B4AB2B-5554-D5C4-0C76-91F2488AC739}"/>
          </ac:picMkLst>
        </pc:picChg>
      </pc:sldChg>
      <pc:sldChg chg="add del">
        <pc:chgData name="Romi Verschoor" userId="db379b68-79e0-4461-b420-f60a7e269292" providerId="ADAL" clId="{C482B6FF-3A29-40B6-BF70-BB844A27B54F}" dt="2025-02-05T10:29:40.262" v="487"/>
        <pc:sldMkLst>
          <pc:docMk/>
          <pc:sldMk cId="1412338654" sldId="339"/>
        </pc:sldMkLst>
      </pc:sldChg>
      <pc:sldChg chg="addSp delSp modSp add mod">
        <pc:chgData name="Romi Verschoor" userId="db379b68-79e0-4461-b420-f60a7e269292" providerId="ADAL" clId="{C482B6FF-3A29-40B6-BF70-BB844A27B54F}" dt="2025-02-05T10:33:35.967" v="753" actId="20577"/>
        <pc:sldMkLst>
          <pc:docMk/>
          <pc:sldMk cId="3288755939" sldId="339"/>
        </pc:sldMkLst>
        <pc:spChg chg="mod">
          <ac:chgData name="Romi Verschoor" userId="db379b68-79e0-4461-b420-f60a7e269292" providerId="ADAL" clId="{C482B6FF-3A29-40B6-BF70-BB844A27B54F}" dt="2025-02-05T10:33:35.967" v="753" actId="20577"/>
          <ac:spMkLst>
            <pc:docMk/>
            <pc:sldMk cId="3288755939" sldId="339"/>
            <ac:spMk id="3" creationId="{308FA784-A74D-9C08-36A1-A7383DA2D1C2}"/>
          </ac:spMkLst>
        </pc:spChg>
        <pc:picChg chg="del">
          <ac:chgData name="Romi Verschoor" userId="db379b68-79e0-4461-b420-f60a7e269292" providerId="ADAL" clId="{C482B6FF-3A29-40B6-BF70-BB844A27B54F}" dt="2025-02-05T10:33:10.250" v="745" actId="478"/>
          <ac:picMkLst>
            <pc:docMk/>
            <pc:sldMk cId="3288755939" sldId="339"/>
            <ac:picMk id="6" creationId="{FDB4825D-A0D0-FE6A-37A4-35A348F91E03}"/>
          </ac:picMkLst>
        </pc:picChg>
        <pc:picChg chg="add mod">
          <ac:chgData name="Romi Verschoor" userId="db379b68-79e0-4461-b420-f60a7e269292" providerId="ADAL" clId="{C482B6FF-3A29-40B6-BF70-BB844A27B54F}" dt="2025-02-05T10:33:30.216" v="752" actId="14100"/>
          <ac:picMkLst>
            <pc:docMk/>
            <pc:sldMk cId="3288755939" sldId="339"/>
            <ac:picMk id="5122" creationId="{D239F470-483B-FB82-5C18-383CA517CF45}"/>
          </ac:picMkLst>
        </pc:picChg>
      </pc:sldChg>
      <pc:sldChg chg="addSp delSp modSp add mod">
        <pc:chgData name="Romi Verschoor" userId="db379b68-79e0-4461-b420-f60a7e269292" providerId="ADAL" clId="{C482B6FF-3A29-40B6-BF70-BB844A27B54F}" dt="2025-02-05T10:35:14.586" v="825" actId="1076"/>
        <pc:sldMkLst>
          <pc:docMk/>
          <pc:sldMk cId="2936594492" sldId="340"/>
        </pc:sldMkLst>
        <pc:spChg chg="mod">
          <ac:chgData name="Romi Verschoor" userId="db379b68-79e0-4461-b420-f60a7e269292" providerId="ADAL" clId="{C482B6FF-3A29-40B6-BF70-BB844A27B54F}" dt="2025-02-05T10:34:05.626" v="785" actId="20577"/>
          <ac:spMkLst>
            <pc:docMk/>
            <pc:sldMk cId="2936594492" sldId="340"/>
            <ac:spMk id="2" creationId="{5EBBE2EE-7842-280C-F38B-7135A48D197C}"/>
          </ac:spMkLst>
        </pc:spChg>
        <pc:spChg chg="mod">
          <ac:chgData name="Romi Verschoor" userId="db379b68-79e0-4461-b420-f60a7e269292" providerId="ADAL" clId="{C482B6FF-3A29-40B6-BF70-BB844A27B54F}" dt="2025-02-05T10:34:18.872" v="808" actId="20577"/>
          <ac:spMkLst>
            <pc:docMk/>
            <pc:sldMk cId="2936594492" sldId="340"/>
            <ac:spMk id="4" creationId="{0866D1BB-35F0-EF33-4C23-022830E601E1}"/>
          </ac:spMkLst>
        </pc:spChg>
        <pc:spChg chg="add mod">
          <ac:chgData name="Romi Verschoor" userId="db379b68-79e0-4461-b420-f60a7e269292" providerId="ADAL" clId="{C482B6FF-3A29-40B6-BF70-BB844A27B54F}" dt="2025-02-05T10:34:36.648" v="814" actId="6549"/>
          <ac:spMkLst>
            <pc:docMk/>
            <pc:sldMk cId="2936594492" sldId="340"/>
            <ac:spMk id="6" creationId="{A1B7C063-F4A4-3F38-28A2-E598AD9A2BDC}"/>
          </ac:spMkLst>
        </pc:spChg>
        <pc:picChg chg="del">
          <ac:chgData name="Romi Verschoor" userId="db379b68-79e0-4461-b420-f60a7e269292" providerId="ADAL" clId="{C482B6FF-3A29-40B6-BF70-BB844A27B54F}" dt="2025-02-05T10:34:14.152" v="798" actId="478"/>
          <ac:picMkLst>
            <pc:docMk/>
            <pc:sldMk cId="2936594492" sldId="340"/>
            <ac:picMk id="5" creationId="{34E9B82F-8453-D440-F38B-A57932A5FCAE}"/>
          </ac:picMkLst>
        </pc:picChg>
        <pc:picChg chg="del">
          <ac:chgData name="Romi Verschoor" userId="db379b68-79e0-4461-b420-f60a7e269292" providerId="ADAL" clId="{C482B6FF-3A29-40B6-BF70-BB844A27B54F}" dt="2025-02-05T10:34:08.576" v="786" actId="478"/>
          <ac:picMkLst>
            <pc:docMk/>
            <pc:sldMk cId="2936594492" sldId="340"/>
            <ac:picMk id="13" creationId="{94BF026A-A7BA-FCF2-5F29-EB816D218077}"/>
          </ac:picMkLst>
        </pc:picChg>
        <pc:picChg chg="add mod">
          <ac:chgData name="Romi Verschoor" userId="db379b68-79e0-4461-b420-f60a7e269292" providerId="ADAL" clId="{C482B6FF-3A29-40B6-BF70-BB844A27B54F}" dt="2025-02-05T10:35:14.586" v="825" actId="1076"/>
          <ac:picMkLst>
            <pc:docMk/>
            <pc:sldMk cId="2936594492" sldId="340"/>
            <ac:picMk id="6146" creationId="{C4AD3CF8-279E-29D4-F3C9-809C7DC47F87}"/>
          </ac:picMkLst>
        </pc:picChg>
        <pc:picChg chg="add mod">
          <ac:chgData name="Romi Verschoor" userId="db379b68-79e0-4461-b420-f60a7e269292" providerId="ADAL" clId="{C482B6FF-3A29-40B6-BF70-BB844A27B54F}" dt="2025-02-05T10:34:59.980" v="823" actId="1076"/>
          <ac:picMkLst>
            <pc:docMk/>
            <pc:sldMk cId="2936594492" sldId="340"/>
            <ac:picMk id="6147" creationId="{E1DEA498-69EF-9876-4E21-E38BB03D8AA7}"/>
          </ac:picMkLst>
        </pc:picChg>
      </pc:sldChg>
      <pc:sldChg chg="add del">
        <pc:chgData name="Romi Verschoor" userId="db379b68-79e0-4461-b420-f60a7e269292" providerId="ADAL" clId="{C482B6FF-3A29-40B6-BF70-BB844A27B54F}" dt="2025-02-05T10:29:40.262" v="487"/>
        <pc:sldMkLst>
          <pc:docMk/>
          <pc:sldMk cId="3484663036" sldId="340"/>
        </pc:sldMkLst>
      </pc:sldChg>
      <pc:sldChg chg="addSp delSp modSp add mod ord">
        <pc:chgData name="Romi Verschoor" userId="db379b68-79e0-4461-b420-f60a7e269292" providerId="ADAL" clId="{C482B6FF-3A29-40B6-BF70-BB844A27B54F}" dt="2025-02-05T10:41:15.872" v="1106" actId="113"/>
        <pc:sldMkLst>
          <pc:docMk/>
          <pc:sldMk cId="1218819200" sldId="341"/>
        </pc:sldMkLst>
        <pc:spChg chg="mod">
          <ac:chgData name="Romi Verschoor" userId="db379b68-79e0-4461-b420-f60a7e269292" providerId="ADAL" clId="{C482B6FF-3A29-40B6-BF70-BB844A27B54F}" dt="2025-02-05T10:39:39.576" v="1014" actId="115"/>
          <ac:spMkLst>
            <pc:docMk/>
            <pc:sldMk cId="1218819200" sldId="341"/>
            <ac:spMk id="2" creationId="{5EBBE2EE-7842-280C-F38B-7135A48D197C}"/>
          </ac:spMkLst>
        </pc:spChg>
        <pc:spChg chg="del">
          <ac:chgData name="Romi Verschoor" userId="db379b68-79e0-4461-b420-f60a7e269292" providerId="ADAL" clId="{C482B6FF-3A29-40B6-BF70-BB844A27B54F}" dt="2025-02-05T10:38:59.523" v="944" actId="478"/>
          <ac:spMkLst>
            <pc:docMk/>
            <pc:sldMk cId="1218819200" sldId="341"/>
            <ac:spMk id="4" creationId="{0866D1BB-35F0-EF33-4C23-022830E601E1}"/>
          </ac:spMkLst>
        </pc:spChg>
        <pc:spChg chg="add del mod">
          <ac:chgData name="Romi Verschoor" userId="db379b68-79e0-4461-b420-f60a7e269292" providerId="ADAL" clId="{C482B6FF-3A29-40B6-BF70-BB844A27B54F}" dt="2025-02-05T10:39:19.979" v="1008"/>
          <ac:spMkLst>
            <pc:docMk/>
            <pc:sldMk cId="1218819200" sldId="341"/>
            <ac:spMk id="6" creationId="{54FA3087-27D2-4E35-966A-DF3D42C3EFDF}"/>
          </ac:spMkLst>
        </pc:spChg>
        <pc:spChg chg="add mod">
          <ac:chgData name="Romi Verschoor" userId="db379b68-79e0-4461-b420-f60a7e269292" providerId="ADAL" clId="{C482B6FF-3A29-40B6-BF70-BB844A27B54F}" dt="2025-02-05T10:41:15.872" v="1106" actId="113"/>
          <ac:spMkLst>
            <pc:docMk/>
            <pc:sldMk cId="1218819200" sldId="341"/>
            <ac:spMk id="8" creationId="{3B2F164B-BDF0-B9ED-4BC7-A9C75DFC68B5}"/>
          </ac:spMkLst>
        </pc:spChg>
        <pc:picChg chg="del">
          <ac:chgData name="Romi Verschoor" userId="db379b68-79e0-4461-b420-f60a7e269292" providerId="ADAL" clId="{C482B6FF-3A29-40B6-BF70-BB844A27B54F}" dt="2025-02-05T10:38:59.523" v="944" actId="478"/>
          <ac:picMkLst>
            <pc:docMk/>
            <pc:sldMk cId="1218819200" sldId="341"/>
            <ac:picMk id="5" creationId="{34E9B82F-8453-D440-F38B-A57932A5FCAE}"/>
          </ac:picMkLst>
        </pc:picChg>
        <pc:picChg chg="del">
          <ac:chgData name="Romi Verschoor" userId="db379b68-79e0-4461-b420-f60a7e269292" providerId="ADAL" clId="{C482B6FF-3A29-40B6-BF70-BB844A27B54F}" dt="2025-02-05T10:38:59.523" v="944" actId="478"/>
          <ac:picMkLst>
            <pc:docMk/>
            <pc:sldMk cId="1218819200" sldId="341"/>
            <ac:picMk id="13" creationId="{94BF026A-A7BA-FCF2-5F29-EB816D218077}"/>
          </ac:picMkLst>
        </pc:picChg>
        <pc:picChg chg="add mod">
          <ac:chgData name="Romi Verschoor" userId="db379b68-79e0-4461-b420-f60a7e269292" providerId="ADAL" clId="{C482B6FF-3A29-40B6-BF70-BB844A27B54F}" dt="2025-02-05T10:39:33.006" v="1013" actId="732"/>
          <ac:picMkLst>
            <pc:docMk/>
            <pc:sldMk cId="1218819200" sldId="341"/>
            <ac:picMk id="7170" creationId="{C9F47835-EF37-34B6-F728-89A6DF88E17A}"/>
          </ac:picMkLst>
        </pc:picChg>
        <pc:picChg chg="add del">
          <ac:chgData name="Romi Verschoor" userId="db379b68-79e0-4461-b420-f60a7e269292" providerId="ADAL" clId="{C482B6FF-3A29-40B6-BF70-BB844A27B54F}" dt="2025-02-05T10:41:11.470" v="1104"/>
          <ac:picMkLst>
            <pc:docMk/>
            <pc:sldMk cId="1218819200" sldId="341"/>
            <ac:picMk id="7172" creationId="{282EC532-5D79-827C-44C2-0C6F53AE9695}"/>
          </ac:picMkLst>
        </pc:picChg>
      </pc:sldChg>
      <pc:sldChg chg="add del setBg">
        <pc:chgData name="Romi Verschoor" userId="db379b68-79e0-4461-b420-f60a7e269292" providerId="ADAL" clId="{C482B6FF-3A29-40B6-BF70-BB844A27B54F}" dt="2025-02-05T10:29:40.262" v="487"/>
        <pc:sldMkLst>
          <pc:docMk/>
          <pc:sldMk cId="2085730648" sldId="341"/>
        </pc:sldMkLst>
      </pc:sldChg>
      <pc:sldChg chg="addSp modSp add mod">
        <pc:chgData name="Romi Verschoor" userId="db379b68-79e0-4461-b420-f60a7e269292" providerId="ADAL" clId="{C482B6FF-3A29-40B6-BF70-BB844A27B54F}" dt="2025-02-05T10:41:24.495" v="1107" actId="113"/>
        <pc:sldMkLst>
          <pc:docMk/>
          <pc:sldMk cId="2129974877" sldId="342"/>
        </pc:sldMkLst>
        <pc:spChg chg="mod">
          <ac:chgData name="Romi Verschoor" userId="db379b68-79e0-4461-b420-f60a7e269292" providerId="ADAL" clId="{C482B6FF-3A29-40B6-BF70-BB844A27B54F}" dt="2025-02-05T10:40:02.317" v="1035" actId="115"/>
          <ac:spMkLst>
            <pc:docMk/>
            <pc:sldMk cId="2129974877" sldId="342"/>
            <ac:spMk id="2" creationId="{5EBBE2EE-7842-280C-F38B-7135A48D197C}"/>
          </ac:spMkLst>
        </pc:spChg>
        <pc:spChg chg="mod">
          <ac:chgData name="Romi Verschoor" userId="db379b68-79e0-4461-b420-f60a7e269292" providerId="ADAL" clId="{C482B6FF-3A29-40B6-BF70-BB844A27B54F}" dt="2025-02-05T10:41:24.495" v="1107" actId="113"/>
          <ac:spMkLst>
            <pc:docMk/>
            <pc:sldMk cId="2129974877" sldId="342"/>
            <ac:spMk id="8" creationId="{3B2F164B-BDF0-B9ED-4BC7-A9C75DFC68B5}"/>
          </ac:spMkLst>
        </pc:spChg>
        <pc:picChg chg="add mod">
          <ac:chgData name="Romi Verschoor" userId="db379b68-79e0-4461-b420-f60a7e269292" providerId="ADAL" clId="{C482B6FF-3A29-40B6-BF70-BB844A27B54F}" dt="2025-02-05T10:40:53.537" v="1102"/>
          <ac:picMkLst>
            <pc:docMk/>
            <pc:sldMk cId="2129974877" sldId="342"/>
            <ac:picMk id="8194" creationId="{EEA58B08-D00D-10FD-A87D-7DAA249BD1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78E7D-C25B-4F19-8944-717CF67B061A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3586-C69F-4034-8280-9C8246BB55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80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eluidsgolven, blauw&#10;">
            <a:extLst>
              <a:ext uri="{FF2B5EF4-FFF2-40B4-BE49-F238E27FC236}">
                <a16:creationId xmlns:a16="http://schemas.microsoft.com/office/drawing/2014/main" id="{8CDB9E66-C084-C04A-542F-3107096F7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58E05F-8E57-2E0F-2E48-32B6C70B0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320" y="549275"/>
            <a:ext cx="11087817" cy="3082445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 dirty="0"/>
              <a:t>Titel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BFFA4632-A0B2-D767-A69A-70B977ABA08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" name="Afbeelding 4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F5359B5C-EDFE-3AC3-E91A-80C4929DF4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084F6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946ABC-461F-5E7D-253E-BBEDB39F204B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blauw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C570DF5-86BB-98CE-BC83-BD96553820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914400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25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2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</p:spTree>
    <p:extLst>
      <p:ext uri="{BB962C8B-B14F-4D97-AF65-F5344CB8AC3E}">
        <p14:creationId xmlns:p14="http://schemas.microsoft.com/office/powerpoint/2010/main" val="197089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‘Klik om stijl te bewerken’</a:t>
            </a:r>
          </a:p>
        </p:txBody>
      </p:sp>
    </p:spTree>
    <p:extLst>
      <p:ext uri="{BB962C8B-B14F-4D97-AF65-F5344CB8AC3E}">
        <p14:creationId xmlns:p14="http://schemas.microsoft.com/office/powerpoint/2010/main" val="19465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2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6" name="Afbeelding 5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E8BAEE3A-956A-B538-FDF0-1202E1D8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336" y="1644977"/>
            <a:ext cx="10687102" cy="188830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07C9E6-E11D-F15E-6868-542F16F4A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5570" y="6122413"/>
            <a:ext cx="2836341" cy="6124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Gepubliceerd onder CC-BY 4.0-licentie</a:t>
            </a:r>
          </a:p>
        </p:txBody>
      </p:sp>
    </p:spTree>
    <p:extLst>
      <p:ext uri="{BB962C8B-B14F-4D97-AF65-F5344CB8AC3E}">
        <p14:creationId xmlns:p14="http://schemas.microsoft.com/office/powerpoint/2010/main" val="371132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Titel geel</a:t>
            </a:r>
          </a:p>
        </p:txBody>
      </p:sp>
      <p:pic>
        <p:nvPicPr>
          <p:cNvPr id="2" name="Afbeelding 1" descr="Afbeelding met water, blauw, schermopname, Turquoise&#10;&#10;Door AI gegenereerde inhoud is mogelijk onjuist.">
            <a:extLst>
              <a:ext uri="{FF2B5EF4-FFF2-40B4-BE49-F238E27FC236}">
                <a16:creationId xmlns:a16="http://schemas.microsoft.com/office/drawing/2014/main" id="{7AA4F421-43BC-91F8-40A6-523732995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8BB0A1B-AEE4-9978-C54A-3E5D2B1E7CE5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A48AF32C-8A2B-B553-6C4F-F44B4E3C5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132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Probleem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054ABDF-D331-2DDE-0B28-48C04664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 dirty="0"/>
              <a:t>Het probleem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A97156-6B93-BF96-5CFC-835D19CA4E82}"/>
              </a:ext>
            </a:extLst>
          </p:cNvPr>
          <p:cNvCxnSpPr>
            <a:cxnSpLocks/>
          </p:cNvCxnSpPr>
          <p:nvPr userDrawn="1"/>
        </p:nvCxnSpPr>
        <p:spPr>
          <a:xfrm>
            <a:off x="5629564" y="2072619"/>
            <a:ext cx="11610" cy="32606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6C294B5-3BD4-E491-2A58-705987E4DF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3393" y="1892166"/>
            <a:ext cx="5297745" cy="3621600"/>
          </a:xfrm>
          <a:noFill/>
        </p:spPr>
        <p:txBody>
          <a:bodyPr lIns="180000" tIns="180000" rIns="180000" bIns="180000"/>
          <a:lstStyle>
            <a:lvl1pPr marL="0" indent="0">
              <a:buNone/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77B5ADBE-F142-A4BD-C09E-5521137932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300" y="1892300"/>
            <a:ext cx="4559300" cy="455136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63935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Afbeelding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9BBF54B-51BA-2CBF-9CFB-9C2755754E9D}"/>
              </a:ext>
            </a:extLst>
          </p:cNvPr>
          <p:cNvCxnSpPr>
            <a:cxnSpLocks/>
          </p:cNvCxnSpPr>
          <p:nvPr userDrawn="1"/>
        </p:nvCxnSpPr>
        <p:spPr>
          <a:xfrm>
            <a:off x="357466" y="543464"/>
            <a:ext cx="11610" cy="5900893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49683368-31ED-BCC5-D94B-9C5725F2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DA76929-EE35-035F-07BA-42521B34B3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3" y="1745908"/>
            <a:ext cx="7477346" cy="467588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2743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dirty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 dirty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96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58" y="2524363"/>
            <a:ext cx="5365750" cy="3621600"/>
          </a:xfrm>
        </p:spPr>
        <p:txBody>
          <a:bodyPr lIns="0" tIns="180000"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4382" y="2524363"/>
            <a:ext cx="5365750" cy="3621600"/>
          </a:xfrm>
          <a:noFill/>
        </p:spPr>
        <p:txBody>
          <a:bodyPr lIns="180000" tIns="180000" rIns="180000" bIns="180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86790" y="1457864"/>
            <a:ext cx="12615" cy="4986069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57466" y="1356145"/>
            <a:ext cx="11610" cy="5088212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C90B93C-E48C-1AF5-3860-CC9FB08C7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03" y="1356144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D3885703-CD06-255C-A5BF-1408B2A7A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382" y="1362645"/>
            <a:ext cx="5232400" cy="827088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1713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dirty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07948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70EFA8-DB62-E849-D374-7A3E8B17D4CF}"/>
              </a:ext>
            </a:extLst>
          </p:cNvPr>
          <p:cNvCxnSpPr>
            <a:cxnSpLocks/>
          </p:cNvCxnSpPr>
          <p:nvPr userDrawn="1"/>
        </p:nvCxnSpPr>
        <p:spPr>
          <a:xfrm>
            <a:off x="368071" y="1808372"/>
            <a:ext cx="1005" cy="4635985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CED0-F770-8970-2E9A-5A4F9AD9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867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7E0D8-8DBB-2374-7C7C-6D6E6849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384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4" descr="Afbeelding met geuidsgolven, blauw&#10;">
            <a:extLst>
              <a:ext uri="{FF2B5EF4-FFF2-40B4-BE49-F238E27FC236}">
                <a16:creationId xmlns:a16="http://schemas.microsoft.com/office/drawing/2014/main" id="{F9C820D8-D04B-31CE-72CC-2B5B1205F0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6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942AEF7-4B21-2A49-2F0C-2740277EB791}"/>
              </a:ext>
            </a:extLst>
          </p:cNvPr>
          <p:cNvCxnSpPr/>
          <p:nvPr userDrawn="1"/>
        </p:nvCxnSpPr>
        <p:spPr>
          <a:xfrm>
            <a:off x="0" y="6443913"/>
            <a:ext cx="12192000" cy="0"/>
          </a:xfrm>
          <a:prstGeom prst="line">
            <a:avLst/>
          </a:prstGeom>
          <a:ln>
            <a:solidFill>
              <a:srgbClr val="61CB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BFC90D1B-A988-7C1F-3CF1-12653E540B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501373" y="6237782"/>
            <a:ext cx="2333254" cy="412262"/>
          </a:xfrm>
          <a:prstGeom prst="rect">
            <a:avLst/>
          </a:prstGeom>
          <a:ln>
            <a:solidFill>
              <a:srgbClr val="61CBF4"/>
            </a:solidFill>
          </a:ln>
        </p:spPr>
      </p:pic>
    </p:spTree>
    <p:extLst>
      <p:ext uri="{BB962C8B-B14F-4D97-AF65-F5344CB8AC3E}">
        <p14:creationId xmlns:p14="http://schemas.microsoft.com/office/powerpoint/2010/main" val="1342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9" r:id="rId3"/>
    <p:sldLayoutId id="2147483660" r:id="rId4"/>
    <p:sldLayoutId id="2147483663" r:id="rId5"/>
    <p:sldLayoutId id="2147483675" r:id="rId6"/>
    <p:sldLayoutId id="2147483661" r:id="rId7"/>
    <p:sldLayoutId id="2147483676" r:id="rId8"/>
    <p:sldLayoutId id="2147483677" r:id="rId9"/>
    <p:sldLayoutId id="2147483671" r:id="rId10"/>
    <p:sldLayoutId id="2147483668" r:id="rId11"/>
    <p:sldLayoutId id="2147483669" r:id="rId12"/>
    <p:sldLayoutId id="2147483665" r:id="rId13"/>
    <p:sldLayoutId id="2147483666" r:id="rId14"/>
    <p:sldLayoutId id="214748366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baseline="0">
          <a:solidFill>
            <a:srgbClr val="084F6A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52">
          <p15:clr>
            <a:srgbClr val="F26B43"/>
          </p15:clr>
        </p15:guide>
        <p15:guide id="3" orient="horz" pos="1434">
          <p15:clr>
            <a:srgbClr val="F26B43"/>
          </p15:clr>
        </p15:guide>
        <p15:guide id="4" orient="horz" pos="2886">
          <p15:clr>
            <a:srgbClr val="F26B43"/>
          </p15:clr>
        </p15:guide>
        <p15:guide id="5" pos="7333">
          <p15:clr>
            <a:srgbClr val="F26B43"/>
          </p15:clr>
        </p15:guide>
        <p15:guide id="6" pos="34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3430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pos="1549">
          <p15:clr>
            <a:srgbClr val="F26B43"/>
          </p15:clr>
        </p15:guide>
        <p15:guide id="12" pos="1776">
          <p15:clr>
            <a:srgbClr val="F26B43"/>
          </p15:clr>
        </p15:guide>
        <p15:guide id="13" pos="4679">
          <p15:clr>
            <a:srgbClr val="F26B43"/>
          </p15:clr>
        </p15:guide>
        <p15:guide id="14" pos="3727">
          <p15:clr>
            <a:srgbClr val="F26B43"/>
          </p15:clr>
        </p15:guide>
        <p15:guide id="15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chooltv.nl/video-item/decibel-hoeveel-geluid-maakt-een-straaljage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7AF670-34A2-76A5-6EC5-0ECDCA8EE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320" y="3837851"/>
            <a:ext cx="11178605" cy="1626778"/>
          </a:xfrm>
        </p:spPr>
        <p:txBody>
          <a:bodyPr/>
          <a:lstStyle/>
          <a:p>
            <a:r>
              <a:rPr lang="nl-NL" i="1" dirty="0"/>
              <a:t>Versterker maken</a:t>
            </a:r>
          </a:p>
          <a:p>
            <a:endParaRPr lang="nl-NL" dirty="0"/>
          </a:p>
          <a:p>
            <a:r>
              <a:rPr lang="nl-NL" dirty="0"/>
              <a:t>Les 2 – Probleem onderzoeken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 1: welke </a:t>
            </a:r>
            <a:r>
              <a:rPr lang="nl-NL" u="sng" dirty="0"/>
              <a:t>vorm</a:t>
            </a:r>
            <a:r>
              <a:rPr lang="nl-NL" dirty="0"/>
              <a:t> werkt het best?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B2F164B-BDF0-B9ED-4BC7-A9C75DFC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Versterkt</a:t>
            </a:r>
            <a:r>
              <a:rPr lang="nl-NL" dirty="0"/>
              <a:t> vs. </a:t>
            </a:r>
            <a:r>
              <a:rPr lang="nl-NL" b="1" dirty="0"/>
              <a:t>niet-versterkt</a:t>
            </a:r>
            <a:r>
              <a:rPr lang="nl-NL" dirty="0"/>
              <a:t> geluid</a:t>
            </a:r>
          </a:p>
          <a:p>
            <a:endParaRPr lang="nl-NL" dirty="0"/>
          </a:p>
          <a:p>
            <a:r>
              <a:rPr lang="nl-NL" dirty="0"/>
              <a:t>3 verschillende </a:t>
            </a:r>
            <a:r>
              <a:rPr lang="nl-NL" b="1" dirty="0"/>
              <a:t>vormen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9F47835-EF37-34B6-F728-89A6DF88E17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8316"/>
          <a:stretch/>
        </p:blipFill>
        <p:spPr bwMode="auto">
          <a:xfrm>
            <a:off x="6422570" y="1825624"/>
            <a:ext cx="5218567" cy="37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1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 2: welk </a:t>
            </a:r>
            <a:r>
              <a:rPr lang="nl-NL" u="sng" dirty="0"/>
              <a:t>materiaal</a:t>
            </a:r>
            <a:r>
              <a:rPr lang="nl-NL" dirty="0"/>
              <a:t> werkt het best?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B2F164B-BDF0-B9ED-4BC7-A9C75DFC6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Versterkt</a:t>
            </a:r>
            <a:r>
              <a:rPr lang="nl-NL" dirty="0"/>
              <a:t> vs. </a:t>
            </a:r>
            <a:r>
              <a:rPr lang="nl-NL" b="1" dirty="0"/>
              <a:t>niet-versterkt</a:t>
            </a:r>
            <a:r>
              <a:rPr lang="nl-NL" dirty="0"/>
              <a:t> geluid</a:t>
            </a:r>
          </a:p>
          <a:p>
            <a:endParaRPr lang="nl-NL" dirty="0"/>
          </a:p>
          <a:p>
            <a:r>
              <a:rPr lang="nl-NL" dirty="0"/>
              <a:t>3 </a:t>
            </a:r>
            <a:r>
              <a:rPr lang="nl-NL" b="1" dirty="0"/>
              <a:t>verschillende materialen </a:t>
            </a:r>
            <a:r>
              <a:rPr lang="nl-NL" dirty="0"/>
              <a:t>testen, met dezelfde vorm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9F47835-EF37-34B6-F728-89A6DF88E17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8316"/>
          <a:stretch/>
        </p:blipFill>
        <p:spPr bwMode="auto">
          <a:xfrm>
            <a:off x="6422570" y="1825624"/>
            <a:ext cx="5218567" cy="37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EA58B08-D00D-10FD-A87D-7DAA249BD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66226" r="26290" b="3251"/>
          <a:stretch/>
        </p:blipFill>
        <p:spPr bwMode="auto">
          <a:xfrm>
            <a:off x="675595" y="4201886"/>
            <a:ext cx="5116286" cy="18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7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1374" y="1831592"/>
            <a:ext cx="5947909" cy="3621600"/>
          </a:xfrm>
        </p:spPr>
        <p:txBody>
          <a:bodyPr/>
          <a:lstStyle/>
          <a:p>
            <a:pPr marL="0" indent="0">
              <a:lnSpc>
                <a:spcPct val="105000"/>
              </a:lnSpc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b="1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Vorm</a:t>
            </a:r>
          </a:p>
          <a:p>
            <a:pPr marL="0" indent="0">
              <a:lnSpc>
                <a:spcPct val="105000"/>
              </a:lnSpc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dirty="0">
              <a:solidFill>
                <a:srgbClr val="084F6A"/>
              </a:solidFill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Een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vorm toevoegen 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zorgt bijna altijd voor een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versterkt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 geluid.</a:t>
            </a:r>
            <a:r>
              <a:rPr lang="en-US" sz="2000" b="0" i="0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​</a:t>
            </a:r>
            <a:endParaRPr lang="en-US" sz="1800" b="0" i="0" dirty="0">
              <a:solidFill>
                <a:srgbClr val="084F6A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nl-NL" sz="2000" b="0" i="0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​</a:t>
            </a:r>
            <a:endParaRPr lang="nl-NL" sz="1800" b="0" i="0" dirty="0">
              <a:solidFill>
                <a:srgbClr val="084F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Een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toetervorm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 werkt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beter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 dan een cilinder.</a:t>
            </a:r>
            <a:r>
              <a:rPr lang="en-US" sz="2000" b="0" i="0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​</a:t>
            </a:r>
            <a:endParaRPr lang="en-US" sz="1800" b="0" i="0" dirty="0">
              <a:solidFill>
                <a:srgbClr val="084F6A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nl-NL" sz="2000" b="0" i="0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​</a:t>
            </a:r>
            <a:endParaRPr lang="nl-NL" sz="1800" b="0" i="0" dirty="0">
              <a:solidFill>
                <a:srgbClr val="084F6A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Een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lange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vorm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 versterkt </a:t>
            </a:r>
            <a:r>
              <a:rPr lang="nl-NL" sz="2000" b="1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beter</a:t>
            </a:r>
            <a:r>
              <a:rPr lang="nl-NL" sz="2000" b="0" i="0" u="none" strike="noStrike" dirty="0">
                <a:solidFill>
                  <a:srgbClr val="084F6A"/>
                </a:solidFill>
                <a:effectLst/>
                <a:latin typeface="Source Sans Pro Light" panose="020B0403030403020204" pitchFamily="34" charset="0"/>
              </a:rPr>
              <a:t> dan een korte. </a:t>
            </a:r>
            <a:endParaRPr lang="en-US" sz="1800" b="0" i="0" dirty="0">
              <a:solidFill>
                <a:srgbClr val="084F6A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dirty="0">
              <a:solidFill>
                <a:srgbClr val="084F6A"/>
              </a:solidFill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DE63E42-0D2B-F920-B18E-0212C3E61401}"/>
              </a:ext>
            </a:extLst>
          </p:cNvPr>
          <p:cNvSpPr txBox="1">
            <a:spLocks/>
          </p:cNvSpPr>
          <p:nvPr/>
        </p:nvSpPr>
        <p:spPr>
          <a:xfrm>
            <a:off x="133699" y="6560127"/>
            <a:ext cx="1987709" cy="2401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70A7"/>
                </a:solidFill>
                <a:effectLst/>
                <a:uLnTx/>
                <a:uFillTx/>
                <a:latin typeface="Source Sans Pro"/>
                <a:ea typeface="+mj-ea"/>
                <a:cs typeface="+mj-cs"/>
              </a:rPr>
              <a:t>1.5   Afsluiting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20BA1362-4F36-433A-5806-E89AA81C584D}"/>
              </a:ext>
            </a:extLst>
          </p:cNvPr>
          <p:cNvSpPr txBox="1">
            <a:spLocks/>
          </p:cNvSpPr>
          <p:nvPr/>
        </p:nvSpPr>
        <p:spPr>
          <a:xfrm>
            <a:off x="6259283" y="1831592"/>
            <a:ext cx="5947909" cy="3621600"/>
          </a:xfrm>
          <a:prstGeom prst="rect">
            <a:avLst/>
          </a:prstGeom>
          <a:noFill/>
        </p:spPr>
        <p:txBody>
          <a:bodyPr vert="horz" lIns="180000" tIns="180000" rIns="180000" bIns="18000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steemlettertype regulier"/>
              <a:buChar char="▹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b="1" dirty="0">
                <a:solidFill>
                  <a:srgbClr val="084F6A"/>
                </a:solidFill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Materiaal</a:t>
            </a:r>
          </a:p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dirty="0">
              <a:solidFill>
                <a:srgbClr val="084F6A"/>
              </a:solidFill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nl-NL" sz="2000" dirty="0">
                <a:solidFill>
                  <a:srgbClr val="084F6A"/>
                </a:solidFill>
                <a:latin typeface="Source Sans Pro Light" panose="020B0403030403020204" pitchFamily="34" charset="0"/>
              </a:rPr>
              <a:t>Wat werkte het beste?</a:t>
            </a:r>
            <a:endParaRPr lang="en-US" sz="1800" dirty="0">
              <a:solidFill>
                <a:srgbClr val="084F6A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buFont typeface="Arial" panose="020B0604020202020204" pitchFamily="34" charset="0"/>
              <a:buNone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dirty="0">
              <a:solidFill>
                <a:srgbClr val="084F6A"/>
              </a:solidFill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2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AC4C6-41D0-8A3B-6D40-507FE289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volgende keer doen?</a:t>
            </a:r>
          </a:p>
        </p:txBody>
      </p:sp>
      <p:pic>
        <p:nvPicPr>
          <p:cNvPr id="7" name="Tijdelijke aanduiding voor inhoud 6" descr="Afbeelding met cirkel, tekst, diagram&#10;&#10;Automatisch gegenereerde beschrijving">
            <a:extLst>
              <a:ext uri="{FF2B5EF4-FFF2-40B4-BE49-F238E27FC236}">
                <a16:creationId xmlns:a16="http://schemas.microsoft.com/office/drawing/2014/main" id="{9629841E-8C22-C8FC-6A05-0C26CD02E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5775" y="1705882"/>
            <a:ext cx="7360449" cy="4514774"/>
          </a:xfrm>
        </p:spPr>
      </p:pic>
    </p:spTree>
    <p:extLst>
      <p:ext uri="{BB962C8B-B14F-4D97-AF65-F5344CB8AC3E}">
        <p14:creationId xmlns:p14="http://schemas.microsoft.com/office/powerpoint/2010/main" val="7277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B759A-122F-6016-F7D0-46148874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benoemen dat de geluidsterkte gemeten wordt met een </a:t>
            </a:r>
            <a:r>
              <a:rPr lang="nl-NL" sz="2000" b="1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decibelmeter</a:t>
            </a: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5000"/>
              </a:lnSpc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kunt laten zien dat geluidssterkte wordt gemeten met een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oscilloscoop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(kader)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past de </a:t>
            </a:r>
            <a:r>
              <a:rPr lang="nl-NL" sz="2000" b="1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ontwerp-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en </a:t>
            </a:r>
            <a:r>
              <a:rPr lang="nl-NL" sz="2000" b="1" dirty="0" err="1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toe om een probleem op te lossen.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endParaRPr lang="nl-NL" sz="2000" dirty="0">
              <a:effectLst/>
              <a:latin typeface="Source Sans Pro Light" panose="020B04030304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5161FA-AD8B-1974-18FD-C57F6533EE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Decibel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Decibelmeter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Oscilloscoop (kader)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Ontwerpcyclus</a:t>
            </a:r>
          </a:p>
          <a:p>
            <a:pPr>
              <a:buSzPts val="1000"/>
              <a:tabLst>
                <a:tab pos="226695" algn="l"/>
                <a:tab pos="453390" algn="l"/>
                <a:tab pos="680720" algn="l"/>
                <a:tab pos="907415" algn="l"/>
                <a:tab pos="1134110" algn="l"/>
                <a:tab pos="1360805" algn="l"/>
                <a:tab pos="1587500" algn="l"/>
                <a:tab pos="1814830" algn="l"/>
                <a:tab pos="2041525" algn="l"/>
                <a:tab pos="2268220" algn="l"/>
                <a:tab pos="2386965" algn="l"/>
                <a:tab pos="2494915" algn="l"/>
                <a:tab pos="2722245" algn="l"/>
                <a:tab pos="2948940" algn="l"/>
                <a:tab pos="3175635" algn="l"/>
                <a:tab pos="3402330" algn="l"/>
                <a:tab pos="3629025" algn="l"/>
                <a:tab pos="4554855" algn="l"/>
              </a:tabLst>
            </a:pPr>
            <a:r>
              <a:rPr lang="nl-NL" sz="2000" dirty="0" err="1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Onderzoekscyclus</a:t>
            </a:r>
            <a:r>
              <a:rPr lang="nl-NL" sz="2000" dirty="0"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nl-NL" sz="2000" dirty="0">
                <a:effectLst/>
                <a:latin typeface="Source Sans Pro Light" panose="020B0403030403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 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DD925E-EF90-FCEA-3FAF-C26BB2CF8C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FC44477-1040-302A-8D87-050C45FFF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</p:spTree>
    <p:extLst>
      <p:ext uri="{BB962C8B-B14F-4D97-AF65-F5344CB8AC3E}">
        <p14:creationId xmlns:p14="http://schemas.microsoft.com/office/powerpoint/2010/main" val="8061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schermopname, cirkel, ontwerp, kunst&#10;&#10;Automatisch gegenereerde beschrijving">
            <a:extLst>
              <a:ext uri="{FF2B5EF4-FFF2-40B4-BE49-F238E27FC236}">
                <a16:creationId xmlns:a16="http://schemas.microsoft.com/office/drawing/2014/main" id="{0EFD08EA-547D-F10F-E994-35DA6CE7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267"/>
          <a:stretch/>
        </p:blipFill>
        <p:spPr>
          <a:xfrm>
            <a:off x="466344" y="-577286"/>
            <a:ext cx="10643616" cy="71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8CC10-BE45-D2E2-D501-0F8C86AA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pic>
        <p:nvPicPr>
          <p:cNvPr id="2050" name="Picture 2" descr="Afbeelding met tekst, cirkel, diagram&#10;&#10;Automatisch gegenereerde beschrijving">
            <a:extLst>
              <a:ext uri="{FF2B5EF4-FFF2-40B4-BE49-F238E27FC236}">
                <a16:creationId xmlns:a16="http://schemas.microsoft.com/office/drawing/2014/main" id="{29334A44-BBCF-0021-9FD0-48D7EBBA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4" y="1175429"/>
            <a:ext cx="8688786" cy="59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6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784-A74D-9C08-36A1-A7383DA2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4964567" cy="3621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Toonhoogte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Frequentie</a:t>
            </a:r>
          </a:p>
          <a:p>
            <a:pPr marL="0" indent="0">
              <a:buNone/>
            </a:pPr>
            <a:r>
              <a:rPr lang="nl-NL" i="1" dirty="0"/>
              <a:t>(Hoe snel iets trilt)</a:t>
            </a:r>
          </a:p>
        </p:txBody>
      </p:sp>
      <p:pic>
        <p:nvPicPr>
          <p:cNvPr id="6" name="Picture 4" descr="Wetenschapsschool: natuurkunde voor de middelbare school">
            <a:extLst>
              <a:ext uri="{FF2B5EF4-FFF2-40B4-BE49-F238E27FC236}">
                <a16:creationId xmlns:a16="http://schemas.microsoft.com/office/drawing/2014/main" id="{FDB4825D-A0D0-FE6A-37A4-35A348F9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46" y="1504336"/>
            <a:ext cx="4964567" cy="17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63768EB-23E3-42E9-FFA1-B6D46543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89" y="3171689"/>
            <a:ext cx="4652679" cy="31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3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FA784-A74D-9C08-36A1-A7383DA2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4964567" cy="36216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3.   Volume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i="1" dirty="0"/>
              <a:t>4. Decibel</a:t>
            </a:r>
          </a:p>
          <a:p>
            <a:pPr marL="0" indent="0">
              <a:buNone/>
            </a:pPr>
            <a:r>
              <a:rPr lang="nl-NL" i="1" dirty="0"/>
              <a:t>(</a:t>
            </a:r>
            <a:r>
              <a:rPr lang="nl-NL" i="1" dirty="0">
                <a:hlinkClick r:id="rId2"/>
              </a:rPr>
              <a:t>link naar filmpje</a:t>
            </a:r>
            <a:r>
              <a:rPr lang="nl-NL" i="1" dirty="0"/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3768EB-23E3-42E9-FFA1-B6D46543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89" y="3171689"/>
            <a:ext cx="4652679" cy="31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etenschapsschool: natuurkunde voor de middelbare school">
            <a:extLst>
              <a:ext uri="{FF2B5EF4-FFF2-40B4-BE49-F238E27FC236}">
                <a16:creationId xmlns:a16="http://schemas.microsoft.com/office/drawing/2014/main" id="{D239F470-483B-FB82-5C18-383CA517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2" y="1504336"/>
            <a:ext cx="4964567" cy="18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5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7AA2-373E-46CB-98BD-2866AE27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Oscilloscoop - verdieping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B4AB2B-5554-D5C4-0C76-91F2488A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92" y="1762125"/>
            <a:ext cx="6873816" cy="39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Experimenten – vorige keer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94BF026A-A7BA-FCF2-5F29-EB816D218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4" y="2009987"/>
            <a:ext cx="5365750" cy="2838025"/>
          </a:xfr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66D1BB-35F0-EF33-4C23-022830E601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1589140"/>
          </a:xfrm>
        </p:spPr>
        <p:txBody>
          <a:bodyPr/>
          <a:lstStyle/>
          <a:p>
            <a:r>
              <a:rPr lang="nl-NL" dirty="0"/>
              <a:t>Wat viel op?</a:t>
            </a:r>
          </a:p>
          <a:p>
            <a:r>
              <a:rPr lang="nl-NL" dirty="0"/>
              <a:t>Het probleem</a:t>
            </a:r>
          </a:p>
        </p:txBody>
      </p:sp>
      <p:pic>
        <p:nvPicPr>
          <p:cNvPr id="5" name="Tijdelijke aanduiding voor inhoud 7">
            <a:extLst>
              <a:ext uri="{FF2B5EF4-FFF2-40B4-BE49-F238E27FC236}">
                <a16:creationId xmlns:a16="http://schemas.microsoft.com/office/drawing/2014/main" id="{34E9B82F-8453-D440-F38B-A57932A5F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771" y="3428999"/>
            <a:ext cx="2624738" cy="26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BE2EE-7842-280C-F38B-7135A48D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Vandaag: ontwerp een versterker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66D1BB-35F0-EF33-4C23-022830E601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7" y="1839860"/>
            <a:ext cx="5365750" cy="1589140"/>
          </a:xfrm>
        </p:spPr>
        <p:txBody>
          <a:bodyPr/>
          <a:lstStyle/>
          <a:p>
            <a:r>
              <a:rPr lang="nl-NL" dirty="0"/>
              <a:t>Akoestisch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B7C063-F4A4-3F38-28A2-E598AD9A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Elektrisch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4AD3CF8-279E-29D4-F3C9-809C7DC4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93" y="3102429"/>
            <a:ext cx="3975227" cy="28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E1DEA498-69EF-9876-4E21-E38BB03D8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3" y="2563560"/>
            <a:ext cx="2329541" cy="310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944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OLWONNEMOTM">
      <a:dk1>
        <a:srgbClr val="084F6A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urlijkNieuwsgierig - Geluid - Template" id="{E0BADF8C-2AC4-4973-83A0-0B88A6800E31}" vid="{51AA1F52-9D2C-4031-A7C8-A978E738B0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9688f6-cf2f-41dd-aab3-4da124243d8b">
      <UserInfo>
        <DisplayName/>
        <AccountId xsi:nil="true"/>
        <AccountType/>
      </UserInfo>
    </SharedWithUsers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8" ma:contentTypeDescription="Een nieuw document maken." ma:contentTypeScope="" ma:versionID="bbea32b4e7b4ae5095c8d07a7c30c3d4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AF57A-3B20-4DE9-91F8-179783E17BD4}">
  <ds:schemaRefs>
    <ds:schemaRef ds:uri="http://purl.org/dc/terms/"/>
    <ds:schemaRef ds:uri="5f093bfd-264b-44cf-b796-c76d82712fb2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383d782-735a-4a9f-b13c-73d2cfeb23af"/>
    <ds:schemaRef ds:uri="http://www.w3.org/XML/1998/namespace"/>
    <ds:schemaRef ds:uri="fb9688f6-cf2f-41dd-aab3-4da124243d8b"/>
    <ds:schemaRef ds:uri="4335bd63-400a-4afd-a778-d1ea4b7c1136"/>
  </ds:schemaRefs>
</ds:datastoreItem>
</file>

<file path=customXml/itemProps2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E5EEA2-3313-41C0-BB19-6304F25E5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5bd63-400a-4afd-a778-d1ea4b7c1136"/>
    <ds:schemaRef ds:uri="fb9688f6-cf2f-41dd-aab3-4da124243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NatuurlijkNieuwsgierig - Geluid - Template</Template>
  <TotalTime>51</TotalTime>
  <Words>196</Words>
  <Application>Microsoft Office PowerPoint</Application>
  <PresentationFormat>Breedbeeld</PresentationFormat>
  <Paragraphs>61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Source Sans Pro</vt:lpstr>
      <vt:lpstr>Source Sans Pro Light</vt:lpstr>
      <vt:lpstr>Systeemlettertype regulier</vt:lpstr>
      <vt:lpstr>Kantoorthema</vt:lpstr>
      <vt:lpstr>Geluid</vt:lpstr>
      <vt:lpstr>PowerPoint-presentatie</vt:lpstr>
      <vt:lpstr>PowerPoint-presentatie</vt:lpstr>
      <vt:lpstr>Wat gaan we doen?</vt:lpstr>
      <vt:lpstr>Terugblik vorige les</vt:lpstr>
      <vt:lpstr>Terugblik vorige les</vt:lpstr>
      <vt:lpstr>Oscilloscoop - verdieping</vt:lpstr>
      <vt:lpstr>Experimenten – vorige keer</vt:lpstr>
      <vt:lpstr>Vandaag: ontwerp een versterker</vt:lpstr>
      <vt:lpstr>Experiment 1: welke vorm werkt het best?</vt:lpstr>
      <vt:lpstr>Experiment 2: welk materiaal werkt het best?</vt:lpstr>
      <vt:lpstr>Conclusies</vt:lpstr>
      <vt:lpstr>Wat gaan we volgende keer doen?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Geluid</dc:title>
  <dc:creator>Romi Verschoor | Buro Hebe</dc:creator>
  <cp:lastModifiedBy>Romi Verschoor</cp:lastModifiedBy>
  <cp:revision>1</cp:revision>
  <dcterms:created xsi:type="dcterms:W3CDTF">2025-02-05T09:50:44Z</dcterms:created>
  <dcterms:modified xsi:type="dcterms:W3CDTF">2025-02-05T10:41:58Z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MSIP_Label_95225633-f92c-4cc3-8039-da610ec32b8c_Enabled">
    <vt:lpwstr>true</vt:lpwstr>
  </property>
  <property fmtid="{D5CDD505-2E9C-101B-9397-08002B2CF9AE}" pid="9" name="MSIP_Label_95225633-f92c-4cc3-8039-da610ec32b8c_SetDate">
    <vt:lpwstr>2024-10-28T14:46:08Z</vt:lpwstr>
  </property>
  <property fmtid="{D5CDD505-2E9C-101B-9397-08002B2CF9AE}" pid="10" name="MSIP_Label_95225633-f92c-4cc3-8039-da610ec32b8c_Method">
    <vt:lpwstr>Standard</vt:lpwstr>
  </property>
  <property fmtid="{D5CDD505-2E9C-101B-9397-08002B2CF9AE}" pid="11" name="MSIP_Label_95225633-f92c-4cc3-8039-da610ec32b8c_Name">
    <vt:lpwstr>95225633-f92c-4cc3-8039-da610ec32b8c</vt:lpwstr>
  </property>
  <property fmtid="{D5CDD505-2E9C-101B-9397-08002B2CF9AE}" pid="12" name="MSIP_Label_95225633-f92c-4cc3-8039-da610ec32b8c_SiteId">
    <vt:lpwstr>039901df-31e4-4a23-b00c-1f9800e5961c</vt:lpwstr>
  </property>
  <property fmtid="{D5CDD505-2E9C-101B-9397-08002B2CF9AE}" pid="13" name="MSIP_Label_95225633-f92c-4cc3-8039-da610ec32b8c_ActionId">
    <vt:lpwstr>f387e7a6-b236-4f89-90a9-4b775e0ac631</vt:lpwstr>
  </property>
  <property fmtid="{D5CDD505-2E9C-101B-9397-08002B2CF9AE}" pid="14" name="MSIP_Label_95225633-f92c-4cc3-8039-da610ec32b8c_ContentBits">
    <vt:lpwstr>0</vt:lpwstr>
  </property>
</Properties>
</file>